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22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FC23-425B-44DF-A83C-79DCB52F6FB1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CA33-C37D-4AAE-B694-BFF9D7779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FC23-425B-44DF-A83C-79DCB52F6FB1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CA33-C37D-4AAE-B694-BFF9D7779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FC23-425B-44DF-A83C-79DCB52F6FB1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CA33-C37D-4AAE-B694-BFF9D7779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FC23-425B-44DF-A83C-79DCB52F6FB1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CA33-C37D-4AAE-B694-BFF9D7779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FC23-425B-44DF-A83C-79DCB52F6FB1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CA33-C37D-4AAE-B694-BFF9D7779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FC23-425B-44DF-A83C-79DCB52F6FB1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CA33-C37D-4AAE-B694-BFF9D7779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FC23-425B-44DF-A83C-79DCB52F6FB1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CA33-C37D-4AAE-B694-BFF9D7779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FC23-425B-44DF-A83C-79DCB52F6FB1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CA33-C37D-4AAE-B694-BFF9D7779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FC23-425B-44DF-A83C-79DCB52F6FB1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CA33-C37D-4AAE-B694-BFF9D7779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FC23-425B-44DF-A83C-79DCB52F6FB1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CA33-C37D-4AAE-B694-BFF9D7779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7FC23-425B-44DF-A83C-79DCB52F6FB1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ACA33-C37D-4AAE-B694-BFF9D77798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7FC23-425B-44DF-A83C-79DCB52F6FB1}" type="datetimeFigureOut">
              <a:rPr lang="en-US" smtClean="0"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ACA33-C37D-4AAE-B694-BFF9D777986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The Forth Part of a Paragraph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A22CC"/>
                </a:solidFill>
              </a:rPr>
              <a:t>By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7030A0"/>
                </a:solidFill>
              </a:rPr>
              <a:t>Renee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Kaedea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B0F0"/>
                </a:solidFill>
              </a:rPr>
              <a:t>Angelle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00B050"/>
                </a:solidFill>
              </a:rPr>
              <a:t>n</a:t>
            </a:r>
            <a:r>
              <a:rPr lang="en-US" dirty="0" smtClean="0">
                <a:solidFill>
                  <a:srgbClr val="7030A0"/>
                </a:solidFill>
              </a:rPr>
              <a:t>d </a:t>
            </a:r>
            <a:r>
              <a:rPr lang="en-US" dirty="0" smtClean="0">
                <a:solidFill>
                  <a:srgbClr val="00B0F0"/>
                </a:solidFill>
              </a:rPr>
              <a:t>Emily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/>
          <a:lstStyle/>
          <a:p>
            <a:r>
              <a:rPr lang="en-US" dirty="0" smtClean="0"/>
              <a:t>PARAGRAPH!!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19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The Forth Part of a Paragraph </vt:lpstr>
      <vt:lpstr>PARAGRAPH!!</vt:lpstr>
      <vt:lpstr>Slide 3</vt:lpstr>
    </vt:vector>
  </TitlesOfParts>
  <Company>LENOVO CUSTOMER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Forth Part of a Paragraph </dc:title>
  <dc:creator>LENOVO USER</dc:creator>
  <cp:lastModifiedBy>LENOVO USER</cp:lastModifiedBy>
  <cp:revision>1</cp:revision>
  <dcterms:created xsi:type="dcterms:W3CDTF">2011-01-14T15:01:55Z</dcterms:created>
  <dcterms:modified xsi:type="dcterms:W3CDTF">2011-01-14T15:56:45Z</dcterms:modified>
</cp:coreProperties>
</file>